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28891-C048-437E-AE09-C18961BF0F55}" type="datetimeFigureOut">
              <a:rPr lang="ru-RU" smtClean="0"/>
              <a:pPr/>
              <a:t>20.10.2010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7158" y="428604"/>
            <a:ext cx="83582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Правила безопасного поведения населения при землетрясении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214686"/>
            <a:ext cx="30480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Помни!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785794"/>
            <a:ext cx="82153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Человек способен выдержать жажду и, особенно, голод в течение достаточного количества дней, если не будет бесполезно расходовать энергию.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Рисунок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3071810"/>
            <a:ext cx="4762500" cy="26955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здании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4429132"/>
            <a:ext cx="8429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Если вы находитесь после землетрясения в поврежденной квартире 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b="1" i="1" dirty="0" smtClean="0">
                <a:solidFill>
                  <a:srgbClr val="FF0000"/>
                </a:solidFill>
              </a:rPr>
              <a:t>и слышите предупреждение, что толчки могут повториться: 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 1 - окажите помощь пострадавшим;   </a:t>
            </a:r>
            <a:br>
              <a:rPr lang="ru-RU" dirty="0" smtClean="0"/>
            </a:br>
            <a:r>
              <a:rPr lang="ru-RU" dirty="0" smtClean="0"/>
              <a:t>2 - проверьте, есть ли повреждения электропроводки; </a:t>
            </a:r>
            <a:br>
              <a:rPr lang="ru-RU" dirty="0" smtClean="0"/>
            </a:br>
            <a:r>
              <a:rPr lang="ru-RU" dirty="0" smtClean="0"/>
              <a:t>3 - проверьте исправность водопроводной сети; </a:t>
            </a:r>
            <a:br>
              <a:rPr lang="ru-RU" dirty="0" smtClean="0"/>
            </a:br>
            <a:r>
              <a:rPr lang="ru-RU" dirty="0" smtClean="0"/>
              <a:t>4 - осторожно выходите из здания </a:t>
            </a:r>
            <a:endParaRPr lang="ru-RU" dirty="0"/>
          </a:p>
        </p:txBody>
      </p:sp>
      <p:pic>
        <p:nvPicPr>
          <p:cNvPr id="5" name="Рисунок 4" descr="Рисунок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0"/>
            <a:ext cx="6286544" cy="452631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действовать после землетрясения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714356"/>
            <a:ext cx="42862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Окажите первую медицинскую помощь нуждающимся. </a:t>
            </a:r>
          </a:p>
          <a:p>
            <a:endParaRPr lang="ru-RU" dirty="0" smtClean="0"/>
          </a:p>
          <a:p>
            <a:r>
              <a:rPr lang="ru-RU" dirty="0" smtClean="0"/>
              <a:t>Если можете, освободите попавших в легкоустранимые завалы. </a:t>
            </a:r>
          </a:p>
          <a:p>
            <a:endParaRPr lang="ru-RU" dirty="0" smtClean="0"/>
          </a:p>
          <a:p>
            <a:r>
              <a:rPr lang="ru-RU" dirty="0" smtClean="0"/>
              <a:t>Будьте осторожны! Без крайней нужды не занимайте телефон. Включите радиотрансляцию. </a:t>
            </a:r>
          </a:p>
          <a:p>
            <a:endParaRPr lang="ru-RU" dirty="0" smtClean="0"/>
          </a:p>
          <a:p>
            <a:r>
              <a:rPr lang="ru-RU" dirty="0" smtClean="0"/>
              <a:t>Подчиняйтесь указаниям местных властей, штаба по ликвидации последствий стихийного бедствия. </a:t>
            </a:r>
          </a:p>
          <a:p>
            <a:endParaRPr lang="ru-RU" dirty="0" smtClean="0"/>
          </a:p>
          <a:p>
            <a:r>
              <a:rPr lang="ru-RU" dirty="0" smtClean="0"/>
              <a:t>Проверьте, нет ли повреждений электропроводки. Устраните неисправности или отключите электричество в квартире.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86380" y="3643314"/>
            <a:ext cx="3071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за сильными землетрясениями обычно следует множество толчков постепенно убывающей силы, при этом некоторые из них могут быть лишь немного слабее основного.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500174"/>
            <a:ext cx="2678925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Ситуационные задачи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785794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Внимательно изучите общие рекомендации специалистов МЧС России и других специалистов в области безопасности жизнедеятельности и в дневнике безопасности составьте план своих действий с учетом местных условий и ваших возможностей. </a:t>
            </a:r>
          </a:p>
          <a:p>
            <a:r>
              <a:rPr lang="ru-RU" dirty="0" smtClean="0"/>
              <a:t>В плане желательно иметь разделы: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143116"/>
            <a:ext cx="43577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Действия, которые необходимо предпринять до землетрясения, чтобы оно не застало врасплох. </a:t>
            </a:r>
          </a:p>
          <a:p>
            <a:r>
              <a:rPr lang="ru-RU" dirty="0" smtClean="0"/>
              <a:t>2. Несколько возможных ситуаций поведения во время землетрясения. </a:t>
            </a:r>
          </a:p>
          <a:p>
            <a:r>
              <a:rPr lang="ru-RU" dirty="0" smtClean="0"/>
              <a:t>З. Меры безопасности, которые необходимо соблюдать после землетрясения. </a:t>
            </a:r>
          </a:p>
          <a:p>
            <a:r>
              <a:rPr lang="ru-RU" dirty="0" smtClean="0"/>
              <a:t>4. Примеры из публикаций в газетах и журналах поведения людей при землетрясениях, оценка правильности их поведения 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2143116"/>
            <a:ext cx="3857652" cy="4357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Дневник</a:t>
            </a:r>
          </a:p>
          <a:p>
            <a:pPr algn="ctr"/>
            <a:r>
              <a:rPr lang="ru-RU" sz="3600" dirty="0" smtClean="0"/>
              <a:t>безопасности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2400" dirty="0" smtClean="0"/>
              <a:t>ученика 7 класса</a:t>
            </a:r>
          </a:p>
          <a:p>
            <a:pPr algn="ctr"/>
            <a:r>
              <a:rPr lang="ru-RU" sz="2400" dirty="0" smtClean="0"/>
              <a:t>Иванова Ивана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подготовиться к землетрясению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4643446"/>
            <a:ext cx="87154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 подготовке к землетрясению: </a:t>
            </a:r>
          </a:p>
          <a:p>
            <a:r>
              <a:rPr lang="ru-RU" dirty="0" smtClean="0"/>
              <a:t>1 - достают список важных телефонов; </a:t>
            </a:r>
            <a:br>
              <a:rPr lang="ru-RU" dirty="0" smtClean="0"/>
            </a:br>
            <a:r>
              <a:rPr lang="ru-RU" dirty="0" smtClean="0"/>
              <a:t>2 - документы перекладывают в доступное место; </a:t>
            </a:r>
            <a:br>
              <a:rPr lang="ru-RU" dirty="0" smtClean="0"/>
            </a:br>
            <a:r>
              <a:rPr lang="ru-RU" dirty="0" smtClean="0"/>
              <a:t>З - держат наготове электрический фонарик, спички, аптечку, запасную одежду и обувь, делают запасы воды и продуктов, отодвигают кровати от окон и стен, закрывают шкафы и полки; </a:t>
            </a:r>
            <a:br>
              <a:rPr lang="ru-RU" dirty="0" smtClean="0"/>
            </a:br>
            <a:r>
              <a:rPr lang="ru-RU" dirty="0" smtClean="0"/>
              <a:t>4 - снимают тяжелые вещи с антресолей </a:t>
            </a:r>
            <a:endParaRPr lang="ru-RU" dirty="0"/>
          </a:p>
        </p:txBody>
      </p:sp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500042"/>
            <a:ext cx="5857916" cy="4125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подготовиться к землетрясению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571480"/>
            <a:ext cx="85011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Перед землетрясением надо: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осмотреть свой дом с точки зрения сейсмической устойчивости;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прикрепить мебель к стенам;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взять на заметку места, где может возникнуть пожар, и держать от них подальше горючие вещества;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проверить готовность огнетушителей, научиться ими пользоваться;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 периодически менять запасы еды и питьевой воды и держать их наготове;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держать рядом с дверью спасательный рюкзак с одеялом, теплой одеждой, спальным мешком, электрическим фонариком с запасными батарейками, переносным радиоприемником, крепкой обувью, а также питьевую воду и еду в коробке на 2-3 дня. </a:t>
            </a:r>
            <a:endParaRPr lang="ru-RU" dirty="0"/>
          </a:p>
        </p:txBody>
      </p:sp>
      <p:pic>
        <p:nvPicPr>
          <p:cNvPr id="5" name="Рисунок 4" descr="Рисунок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4286256"/>
            <a:ext cx="6667500" cy="1228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вести себя во время землетрясения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4929198"/>
            <a:ext cx="87868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Если землетрясение началось: </a:t>
            </a:r>
          </a:p>
          <a:p>
            <a:r>
              <a:rPr lang="ru-RU" dirty="0" smtClean="0"/>
              <a:t>1 - при колебании пола не поддавайтесь панике; </a:t>
            </a:r>
            <a:br>
              <a:rPr lang="ru-RU" dirty="0" smtClean="0"/>
            </a:br>
            <a:r>
              <a:rPr lang="ru-RU" dirty="0" smtClean="0"/>
              <a:t>2 - срочно возьмите с собой документы; </a:t>
            </a:r>
            <a:br>
              <a:rPr lang="ru-RU" dirty="0" smtClean="0"/>
            </a:br>
            <a:r>
              <a:rPr lang="ru-RU" dirty="0" smtClean="0"/>
              <a:t>3 - выходите из здания по лестнице, не пользуясь лифтом; </a:t>
            </a:r>
            <a:br>
              <a:rPr lang="ru-RU" dirty="0" smtClean="0"/>
            </a:br>
            <a:r>
              <a:rPr lang="ru-RU" dirty="0" smtClean="0"/>
              <a:t>4 - выходите из населенного пункта по центру улицы, так как здания могут обрушиться</a:t>
            </a:r>
            <a:endParaRPr lang="ru-RU" dirty="0"/>
          </a:p>
        </p:txBody>
      </p:sp>
      <p:pic>
        <p:nvPicPr>
          <p:cNvPr id="5" name="Рисунок 4" descr="Рисунок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571480"/>
            <a:ext cx="6215106" cy="44837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вести себя во время землетрясения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688" y="4572008"/>
            <a:ext cx="885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Если землетрясение началось неожиданно, когда вы находитесь в помещении: 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dirty="0" smtClean="0"/>
              <a:t>1 - встаньте в дверной проем у внутренней стены; </a:t>
            </a:r>
            <a:br>
              <a:rPr lang="ru-RU" dirty="0" smtClean="0"/>
            </a:br>
            <a:r>
              <a:rPr lang="ru-RU" dirty="0" smtClean="0"/>
              <a:t>2 - при обрушении потолка, спрячьтесь под столом; </a:t>
            </a:r>
            <a:br>
              <a:rPr lang="ru-RU" dirty="0" smtClean="0"/>
            </a:br>
            <a:r>
              <a:rPr lang="ru-RU" dirty="0" smtClean="0"/>
              <a:t>3 - в темноте пользуйтесь фонариком. а не спичками и свечами; </a:t>
            </a:r>
            <a:br>
              <a:rPr lang="ru-RU" dirty="0" smtClean="0"/>
            </a:br>
            <a:r>
              <a:rPr lang="ru-RU" dirty="0" smtClean="0"/>
              <a:t>4 - по лестнице подъезда спускайтесь, спиной прижимаясь к стене; </a:t>
            </a:r>
            <a:br>
              <a:rPr lang="ru-RU" dirty="0" smtClean="0"/>
            </a:br>
            <a:r>
              <a:rPr lang="ru-RU" dirty="0" smtClean="0"/>
              <a:t>5 - на улице старайтесь выбираться через боковые улицы в стороне от бегущей в панике толпы </a:t>
            </a:r>
            <a:endParaRPr lang="ru-RU" dirty="0"/>
          </a:p>
        </p:txBody>
      </p:sp>
      <p:pic>
        <p:nvPicPr>
          <p:cNvPr id="6" name="Рисунок 5" descr="Рисунок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500042"/>
            <a:ext cx="5715040" cy="4122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Помни!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571480"/>
            <a:ext cx="76438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Сильному землетрясению очень часто предшествуют слабые толчки - </a:t>
            </a:r>
            <a:r>
              <a:rPr lang="ru-RU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форшоки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400" dirty="0" smtClean="0"/>
              <a:t>Известно немало случаев, когда после первых слабых толчков люди покидали дома и тем самым  спасались от последующего, более сильного сотрясения.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786314" y="2428868"/>
            <a:ext cx="41434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Ощутив колебания здания, увидев качание светильников, падение предметов, услышав нарастающий гул и звон бьющегося стекла, не поддавайтесь панике (от момента, когда вы почувствуете первые толчки, до опасных для здания колебаний у вас есть 15-20 с). Быстро выйдите из здания, взяв документы, деньги и предметы первой необходимости.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5643578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При землетрясении спускайтесь по лестнице,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а не в лифте! 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Рисунок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571744"/>
            <a:ext cx="3333750" cy="215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Если вы вынужденно остались в помещении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71934" y="928670"/>
            <a:ext cx="47149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Станьте в безопасном месте: у внутренней стены, в углу, во внутреннем стенном проеме или у несущей опоры, потому что главная опасность исходит от падения боковых стен дома, потолков, люстр. </a:t>
            </a:r>
          </a:p>
          <a:p>
            <a:endParaRPr lang="ru-RU" dirty="0" smtClean="0"/>
          </a:p>
          <a:p>
            <a:r>
              <a:rPr lang="ru-RU" dirty="0" smtClean="0"/>
              <a:t>Если возможно, до обрушения потолка спрячьтесь под стол - он защитит вас от падающих предметов и обломков. </a:t>
            </a:r>
          </a:p>
          <a:p>
            <a:endParaRPr lang="ru-RU" dirty="0" smtClean="0"/>
          </a:p>
          <a:p>
            <a:r>
              <a:rPr lang="ru-RU" dirty="0" smtClean="0"/>
              <a:t>Держитесь подальше от окон и тяжелой мебели, не пользуйтесь спичками и др. - при утечке газа возможен пожар.</a:t>
            </a:r>
            <a:endParaRPr lang="ru-RU" dirty="0"/>
          </a:p>
        </p:txBody>
      </p:sp>
      <p:pic>
        <p:nvPicPr>
          <p:cNvPr id="5" name="Рисунок 4" descr="Рисунок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000108"/>
            <a:ext cx="2857500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общественном месте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29092" y="1071546"/>
            <a:ext cx="47149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Главную опасность представляет толпа, которая, поддавшись панике, бежит, не разбирая дороги. </a:t>
            </a:r>
          </a:p>
          <a:p>
            <a:endParaRPr lang="ru-RU" dirty="0" smtClean="0"/>
          </a:p>
          <a:p>
            <a:r>
              <a:rPr lang="ru-RU" dirty="0" smtClean="0"/>
              <a:t>В этом случае постарайтесь выбрать более безопасный путь (другой выход, или запасный выход). </a:t>
            </a:r>
          </a:p>
          <a:p>
            <a:endParaRPr lang="ru-RU" dirty="0" smtClean="0"/>
          </a:p>
          <a:p>
            <a:r>
              <a:rPr lang="ru-RU" dirty="0" smtClean="0"/>
              <a:t>Постарайтесь не падать, скрестить руки на животе, чтобы не сломать грудную клетку, следите за тем, чтобы не оказаться между толпой и препятствием.</a:t>
            </a:r>
            <a:endParaRPr lang="ru-RU" dirty="0"/>
          </a:p>
        </p:txBody>
      </p:sp>
      <p:pic>
        <p:nvPicPr>
          <p:cNvPr id="5" name="Рисунок 4" descr="Рисунок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214422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421481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Выбирайтесь из-под завала, прижав локти к бокам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 обломками здания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928670"/>
            <a:ext cx="46434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Дышите глубоко, не позволяйте победить себя страху и пасть духом, надо попытаться выжить любой ценой, оцените ситуацию и изучите, что в ней есть положительного .</a:t>
            </a:r>
          </a:p>
          <a:p>
            <a:endParaRPr lang="ru-RU" dirty="0" smtClean="0"/>
          </a:p>
          <a:p>
            <a:r>
              <a:rPr lang="ru-RU" dirty="0" smtClean="0"/>
              <a:t>Верьте, что помощь придет обязательно, приспособьтесь к обстановке и осмотритесь, поищите возможный выход, отбросьте грустные мысли, сосредоточившись на самом важном;</a:t>
            </a:r>
          </a:p>
          <a:p>
            <a:endParaRPr lang="ru-RU" dirty="0" smtClean="0"/>
          </a:p>
          <a:p>
            <a:r>
              <a:rPr lang="ru-RU" dirty="0" smtClean="0"/>
              <a:t> если единственным путем выхода является узкий лаз, вы должны протиснуться через него. Для этого необходимо, расслабив мышцы, постепенно протискиваться, прижав локти к бокам и двигая ногами вперед, как черепаха. </a:t>
            </a:r>
          </a:p>
          <a:p>
            <a:endParaRPr lang="ru-RU" dirty="0"/>
          </a:p>
        </p:txBody>
      </p:sp>
      <p:pic>
        <p:nvPicPr>
          <p:cNvPr id="6" name="Рисунок 5" descr="Рисунок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714356"/>
            <a:ext cx="3333750" cy="3476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677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25</cp:revision>
  <dcterms:created xsi:type="dcterms:W3CDTF">2010-10-07T05:01:02Z</dcterms:created>
  <dcterms:modified xsi:type="dcterms:W3CDTF">2010-10-20T04:52:44Z</dcterms:modified>
</cp:coreProperties>
</file>