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9" r:id="rId4"/>
    <p:sldId id="258" r:id="rId5"/>
    <p:sldId id="261" r:id="rId6"/>
    <p:sldId id="262" r:id="rId7"/>
    <p:sldId id="264" r:id="rId8"/>
    <p:sldId id="263" r:id="rId9"/>
    <p:sldId id="267" r:id="rId10"/>
    <p:sldId id="266" r:id="rId11"/>
    <p:sldId id="265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5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36A160-2CA0-41B5-9522-2715BEB51349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D93502-7C06-42D4-8111-14458F602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C0298-C2B8-4425-B27A-4F79818636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EE3ED-9CB7-4EEA-87A3-2391A3876A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6D7EA-4675-42A7-BADC-B24BA003DD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D22AA-7678-498B-9857-C46711AC25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363A0E-E7BD-4FFB-8A96-8073AE01E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FBC51-B254-4133-9EF3-A1E89FEFE7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0CADF-6D3F-439B-A24D-F1785DB647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5AA42-DE8C-40AF-86A2-F79C1131C3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E9CFD-B137-4B52-BA6C-E76B519AE0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0FF65-82A9-4946-AECE-D609D3A44A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8A7E5-C0EA-4DDE-B49A-E829EE0DFD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C4CA1-3696-4796-95AB-CE90C43CB1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29718-B7A3-4CAA-9FA0-CEE3AFAAFE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B49E-7617-40A9-8990-FB484A9B9FC5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075E-08AA-43D2-A650-EA0BF464C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1E1F-86A9-4AC0-832A-AD45A2CF3637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F426-6FFA-4754-B4E4-66213A96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F3D0-E0EC-411E-9A5F-23264A00D702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A6BD-8C17-44F1-BDDE-1494563B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7DFF-31EA-4274-8511-11BC60C2F823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73D6-CDA0-4CCE-9313-73259A509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EEF5-556C-47B7-91B0-905D2AD2F456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2338-AE7A-4AD2-A2BE-EDDB23049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9F5E-AAAC-4476-9AAB-9357DC11F9FC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D588-2BDB-4D54-BDBD-66444990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D91B-C978-43C6-8E4E-7FB44C9D3E96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84C2-CBFB-408D-9768-9959D606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A6D3-DC8E-4FAF-861F-12E9F8E04047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F492-AEFC-4E59-BF3E-CD7B6D3B0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96D2-84E7-4F01-B46F-C06771CCEA93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AEC3-E871-468E-B17A-203C8FF2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DE16-1463-4F89-A63D-FDBE35A1F85F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FDF2-96BF-422C-8308-DD2A7E8E1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77C4-946A-4A0A-9433-54172B71CD90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7BE0-F25E-44D7-92BB-CF16F875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B3A12-5560-4EFF-BF73-2E137D66E187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13B6C-5EDA-4AAD-8320-EDB7998F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Тема: Правила поведения в условиях вынужденной автономии в природных условиях. Подготовка к проведению турпохода (самостоятельная подготовка к практическим занятиям)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575" y="1481138"/>
            <a:ext cx="21209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3" y="3644900"/>
            <a:ext cx="649763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4588" y="1133475"/>
            <a:ext cx="27606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1060450"/>
            <a:ext cx="29876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Чупров Л.А. МОУ СОШ №3 с. Камень-Рыболов Ханкайского района Приморского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0488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863" y="2852738"/>
            <a:ext cx="3810000" cy="381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Многие знают, что подсолнух всегда поворачивается «головой» в солнечную сторону. Но делает он это только под непосредственным солнечным светом. Череда трехраздельная так же поступает и тогда, когда небо покрыто тучами. Головки её цветов всегда направлены в ту сторону, где должно находиться солнце.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Утром череда наклонит головку на восток, к 14 часам повернет её на юг, а вечером укажет на запад. Лебеда же подобным образом поступает по ночам. Как только солнце заходит, верхушка лебеды наклоняется в его сторону (на запад) и в таком положении остается до утра. 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5113" y="96838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9875" y="96838"/>
            <a:ext cx="4821238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1412875"/>
            <a:ext cx="443547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628775"/>
            <a:ext cx="382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Глядя на иллюстрации объясните принцип ориентирования на местности по Полярной звезде.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3" y="0"/>
            <a:ext cx="4572000" cy="191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Если на пути встретились брошенные деревни, а возле них — кладбища. В нашей местности есть такой похоронный обычай:  покойник утром должен видеть восход солнца и свой памятник. Памятники ставят в ногах.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5400" y="2133600"/>
            <a:ext cx="4572000" cy="19843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Крест на Православных храмах направлен на Восток, его нижняя перекладина приподнятым концом направлена на север.  Колокольня в Православных храмах всегда находится на западе, а алтарь находится в направлении на восток. Алтари католических костелов располагаются на западной стороне.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62438"/>
            <a:ext cx="4572000" cy="17541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Двери еврейских синагог и мусульманских мечетей обращены примерно на север, их противоположные стороны направлены: мечетей – на Мекку в Аравии, лежащую на меридиане Воронежа, а синагог – на Иерусалим в Палестине, лежащий на меридиане Днепропетровска.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3963"/>
            <a:ext cx="4522788" cy="554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Кумирни, пагоды, буддийские монастыри фасадами обращены на юг.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0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38" y="4241800"/>
            <a:ext cx="32448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2219325"/>
            <a:ext cx="32448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068638"/>
            <a:ext cx="7937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5600" y="234950"/>
            <a:ext cx="3240088" cy="555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Безопасность и защита человека от опасных и чрезвычайных ситуаций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6238" y="908050"/>
            <a:ext cx="3240087" cy="617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Основы медицинских знаний и здорового образа жизни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857250"/>
            <a:ext cx="3095625" cy="7207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Будем изучать: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8938" y="1700213"/>
            <a:ext cx="3240087" cy="43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Основы воинской службы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4811713" y="346075"/>
            <a:ext cx="576262" cy="39370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1713" y="1700213"/>
            <a:ext cx="6826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7588" y="969963"/>
            <a:ext cx="6826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427538" y="144463"/>
            <a:ext cx="144462" cy="2144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640138" y="1093788"/>
            <a:ext cx="668337" cy="247650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997" y="2708920"/>
            <a:ext cx="8919875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изучаемом нами курсе мы: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838" y="3933825"/>
            <a:ext cx="4321175" cy="1028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изучать положения Конституции РФ, гарантирующие права и свободы человека и гражданина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7475" y="5516563"/>
            <a:ext cx="4322763" cy="1008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Познакомимся с положениями ряда законов нашей страны по обеспечению безопасности человека</a:t>
            </a:r>
          </a:p>
        </p:txBody>
      </p:sp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2825" y="3429000"/>
            <a:ext cx="4064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475" y="404813"/>
            <a:ext cx="4322763" cy="13684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искать ответы на вопросы по правилам безопасного поведения в природных условиях и чрезвычайных ситуациях природного и техногенного характера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988" y="2349500"/>
            <a:ext cx="4322762" cy="1352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подробно изучать историю создания, предназначение Единой государственной системы предупреждения и ликвидации чрезвычайных ситуаций (РСЧС), её структуру и задачи.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4365625"/>
            <a:ext cx="4322762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Познакомимся с  историей создания ВС России, видами и родами  нашей армии, с системой национальной безопасности страны.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475" y="5586413"/>
            <a:ext cx="4322763" cy="676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Познакомимся с  символами воинской чести и ритуалами Вооруженных С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71463"/>
            <a:ext cx="12239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71463"/>
            <a:ext cx="12239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088" y="280988"/>
            <a:ext cx="12096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341563"/>
            <a:ext cx="19034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C:\Users\Леонид\Desktop\ОБЖ\Иллюстрации ОБЖ\7-300x2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2341563"/>
            <a:ext cx="12414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64150" y="4003675"/>
            <a:ext cx="32972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Тема: Правила поведения в условиях вынужденной автономии в природных условиях. Подготовка к проведению турпохода (самостоятельная подготовка к практическим занятиям)</a:t>
            </a: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8613" y="1016000"/>
            <a:ext cx="229076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1016000"/>
            <a:ext cx="19208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8795" y="1179112"/>
            <a:ext cx="3816424" cy="396044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Автономное существование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2371725"/>
            <a:ext cx="3024187" cy="358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Добровольное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9188" y="2371725"/>
            <a:ext cx="3024187" cy="358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Вынужденное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339975" y="1574800"/>
            <a:ext cx="2266950" cy="7969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9" idx="0"/>
          </p:cNvCxnSpPr>
          <p:nvPr/>
        </p:nvCxnSpPr>
        <p:spPr>
          <a:xfrm>
            <a:off x="4606925" y="1574800"/>
            <a:ext cx="1835150" cy="7969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763713" y="3068638"/>
            <a:ext cx="1512887" cy="122396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Овал 18"/>
          <p:cNvSpPr/>
          <p:nvPr/>
        </p:nvSpPr>
        <p:spPr>
          <a:xfrm>
            <a:off x="5686425" y="3068638"/>
            <a:ext cx="1511300" cy="122396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253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36825" y="4894263"/>
            <a:ext cx="18732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7" descr="C:\Users\Леонид\Desktop\ОБЖ\Иллюстрации ОБЖ\Konyuhov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4894263"/>
            <a:ext cx="16986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23850" y="4902200"/>
            <a:ext cx="1698625" cy="1273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 Конюхов, </a:t>
            </a:r>
            <a:r>
              <a:rPr lang="ru-RU" sz="1200" dirty="0">
                <a:solidFill>
                  <a:schemeClr val="tx1"/>
                </a:solidFill>
              </a:rPr>
              <a:t>художник и путешественник на яхте проплыл вокруг света за 224 дня без захода в порты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9363" y="4894263"/>
            <a:ext cx="1890712" cy="1273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Совершил три лыжных похода к Северному полюсу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24500" y="4613275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663"/>
            <a:ext cx="3635375" cy="6376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Дома: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письменно либо презентацией составить план подготовки к туристическому походу с соблюдением правил и норм для его безопасного совершения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4613" y="0"/>
            <a:ext cx="5259387" cy="4429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Выбор местности, конечной точки маршрута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9850" y="2432050"/>
            <a:ext cx="5230813" cy="3730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Определение светлого времени во время похода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79850" y="2846388"/>
            <a:ext cx="5264150" cy="358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Определение времени пребывания в походе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9850" y="3187700"/>
            <a:ext cx="5262563" cy="4810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Примерный расчет маршрута (ориентиры, расстояние)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4613" y="565150"/>
            <a:ext cx="21097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D:\А. Чупров Л.А презентации\А. наглядность\Анимации исторические\1-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650" y="4235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D:\А. Чупров Л.А презентации\А. наглядность\Анимации животных\u1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7700" y="4422775"/>
            <a:ext cx="16573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 descr="D:\А. Чупров Л.А презентации\А. наглядность\Анимации с древними людьми\cave1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41750" y="4249738"/>
            <a:ext cx="1800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78613" y="517525"/>
            <a:ext cx="24320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9" descr="D:\А. Чупров Л.А презентации\А. наглядность\Анимации исторические\wolf-ru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4888" y="4303713"/>
            <a:ext cx="1625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884613" y="3665538"/>
            <a:ext cx="5262562" cy="4810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Снаряжение и оборудование.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63975" y="5997575"/>
            <a:ext cx="5262563" cy="612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Выбор места для костра, безопасное приготовление горячей пищи.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3025" y="5395913"/>
            <a:ext cx="5262563" cy="4810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Ассортимент и хранение продуктов.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2. Ориентирование на местности по часам и солнцу.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765175"/>
            <a:ext cx="3997325" cy="13176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Ориентироваться на местности, это значит найти направления на стороны света (север, юг, восток и запад) и определить свое местонахождение.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463" y="765175"/>
            <a:ext cx="4248150" cy="13160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отыскания направления по сторонам света вначале определяют направление север-юг; после чего, став лицом к северу, определяющий будет иметь направо - восток, налево - запад.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2128838"/>
            <a:ext cx="4935538" cy="1816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Ориентирование на местности по Солнцу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Места восхода и захода Солнца по временам года различны: зимой Солнце восходит на юго-востоке, а заходит на юго-западе; летом Солнце восходит на северо-востоке, а заходит на северо-западе; весной и осенью Солнце восходит на востоке, а заходит на западе. 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76913" y="2276475"/>
            <a:ext cx="2911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3825" y="3956050"/>
            <a:ext cx="4935538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полдень Солнце всегда находится в направлении юга.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Самая короткая тень от местных предметов бывает в 13 часов, и направление тени от вертикально расположенных местных предметов в это время будет указывать на север.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5661025"/>
            <a:ext cx="4935538" cy="10779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Воткните в землю палку вертикально и отметьте конец ее тени на земле. Минут через 20 повторите. Соединив линией метки от первой до второй вы получите направление с Запада на Восток.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3238"/>
            <a:ext cx="3303588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Глядя на иллюстрации объясните принцип ориентирования на местности по часам. </a:t>
            </a:r>
          </a:p>
        </p:txBody>
      </p:sp>
      <p:pic>
        <p:nvPicPr>
          <p:cNvPr id="28675" name="Picture 6" descr="http://survivalskills.rxfly.net/skills/navigation/nsg/lt-1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3588" y="1773238"/>
            <a:ext cx="2935287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24400"/>
            <a:ext cx="9053513" cy="2133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повышения точности определения сторон горизонта в южных районах можно применять несколько видоизменённый прием.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Часам придают не горизонтальное, а наклонное положение (для широты 50‒40° ‒под углом 40‒50° к горизонту), при этом часы держат цифрой «1» от себя; найдя на циферблате середину дуги между часовой стрелкой и цифрой «1», прикладывают здесь спичку, как показано на рисунке, т.е. перпендикулярно циферблату; не изменяя положения часов, поворачиваются вместе c ними по отношению к Солнцу так, чтобы тень от спички проходила через центр циферблата. В этот момент цифра «1» будет находиться в направлении на юг.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17538"/>
            <a:ext cx="9053513" cy="1155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Определение сторон горизонта по Солнцу с помощью часов выполняется следующим образом. Держа часы в горизонтальном положении, поворачивают их так, чтобы часовая стрелка своим острием была направлена в сторону Солнца. Прямая, делящая угол между часовой стрелкой и направлением от центра часов на цифру «1» циферблата, укажет направление на юг</a:t>
            </a:r>
          </a:p>
        </p:txBody>
      </p:sp>
      <p:pic>
        <p:nvPicPr>
          <p:cNvPr id="28678" name="Picture 8" descr="C:\Users\Леонид\Desktop\ОБЖ\Иллюстрации ОБЖ\lt-1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35700" y="1773238"/>
            <a:ext cx="2908300" cy="295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238" y="4292600"/>
            <a:ext cx="6178550" cy="23764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северной стороны комлевая часть дерева темнее и больше зарастает мхами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Сначала направьте внимание на одинокие деревья, растущие на опушке леса либо на поляне.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Приглядитесь к коре берез, сосен, лип, дубов, кленов. С одной стороны она темнее и шероховатее, а с другой – гладкая и поболее светлая. Естественно, что кора темнее на северном направлении.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особенности отлично это приметно на деревьях со светлой корой – березе, осине, тополе.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6178550"/>
            <a:ext cx="1728788" cy="6302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Черная полоса на коре березы верно укажет на север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875088"/>
            <a:ext cx="17287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13" y="0"/>
            <a:ext cx="9032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2438" y="5530850"/>
            <a:ext cx="3386137" cy="12319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Папоротники предпочитают расти с южной стороны пня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5530850"/>
            <a:ext cx="5021263" cy="12319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Мхом и лишайниками деревья больше зарастают там, куда не попадают солнечные лучи – с северной стороны у основания ствола.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50212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2900" y="217488"/>
            <a:ext cx="34956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2900" y="2781300"/>
            <a:ext cx="3505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982</Words>
  <Application>Microsoft Office PowerPoint</Application>
  <PresentationFormat>Экран (4:3)</PresentationFormat>
  <Paragraphs>70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NickOn</cp:lastModifiedBy>
  <cp:revision>50</cp:revision>
  <dcterms:created xsi:type="dcterms:W3CDTF">2011-09-02T08:52:01Z</dcterms:created>
  <dcterms:modified xsi:type="dcterms:W3CDTF">2011-12-22T15:18:20Z</dcterms:modified>
</cp:coreProperties>
</file>