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4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8661-CB05-4D4F-BA2E-8964CC1AB436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30F4A-5042-4488-A26C-4F9194C4C5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0F4A-5042-4488-A26C-4F9194C4C5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12/21/2011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0%BE%D0%B6%D0%BE%D0%B3%D0%B8%20%D0%BF%D0%B5%D1%80%D0%B2%D0%B0%D1%8F%20%D0%BF%D0%BE%D0%BC%D0%BE%D1%89%D1%8C&amp;stype=imag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153400" cy="108902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МОУ «</a:t>
            </a:r>
            <a:r>
              <a:rPr lang="ru-RU" sz="3200" dirty="0" err="1" smtClean="0"/>
              <a:t>Новокленская</a:t>
            </a:r>
            <a:r>
              <a:rPr lang="ru-RU" sz="3200" dirty="0" smtClean="0"/>
              <a:t> СОШ»</a:t>
            </a:r>
            <a:br>
              <a:rPr lang="ru-RU" sz="3200" dirty="0" smtClean="0"/>
            </a:br>
            <a:r>
              <a:rPr lang="ru-RU" sz="3200" dirty="0" smtClean="0"/>
              <a:t>Первомайского района Тамбовской области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854696" cy="31242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урока: «Термические ожоги»</a:t>
            </a:r>
          </a:p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ОБЖ в 5 классе.</a:t>
            </a:r>
          </a:p>
          <a:p>
            <a:pPr indent="5205413" algn="ctr"/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indent="5205413"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ОБЖ</a:t>
            </a:r>
          </a:p>
          <a:p>
            <a:pPr indent="2506663"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Умрихина Надежда Михайловна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Кроссворд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Содержимое 7"/>
          <p:cNvGraphicFramePr>
            <a:graphicFrameLocks/>
          </p:cNvGraphicFramePr>
          <p:nvPr/>
        </p:nvGraphicFramePr>
        <p:xfrm>
          <a:off x="457200" y="1447800"/>
          <a:ext cx="8229584" cy="4820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  <a:gridCol w="433136"/>
              </a:tblGrid>
              <a:tr h="370840">
                <a:tc rowSpan="3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4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5"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70840">
                <a:tc gridSpan="4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й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851648" cy="685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Литература и ресурсы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153400" cy="4114800"/>
          </a:xfrm>
        </p:spPr>
        <p:txBody>
          <a:bodyPr>
            <a:normAutofit fontScale="47500" lnSpcReduction="20000"/>
          </a:bodyPr>
          <a:lstStyle/>
          <a:p>
            <a:pPr lvl="0" algn="l">
              <a:buFont typeface="+mj-lt"/>
              <a:buAutoNum type="arabicPeriod"/>
            </a:pPr>
            <a:r>
              <a:rPr lang="ru-RU" sz="51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/>
              </a:rPr>
              <a:t>http://images.yandex.ru/yandsearch?text=%D0%BE%D0%B6%D0%BE%D0%B3%D0%B8%20%D0%BF%D0%B5%D1%80%D0%B2%D0%B0%D1%8F%20%D0%BF%D0%BE%D0%BC%D0%BE%D1%89%D1%8C&amp;stype=image</a:t>
            </a:r>
            <a:r>
              <a:rPr lang="ru-RU" sz="51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0" algn="l">
              <a:buFont typeface="+mj-lt"/>
              <a:buAutoNum type="arabicPeriod"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Павлова О. В., Попова Г П. Пожарная безопасность. Конспекты занятий и классных часов в 5—11 классах. Волгоград. 2006 г</a:t>
            </a:r>
          </a:p>
          <a:p>
            <a:pPr lvl="0" algn="l">
              <a:buFont typeface="+mj-lt"/>
              <a:buAutoNum type="arabicPeriod"/>
            </a:pP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Митрофанов А. М., </a:t>
            </a:r>
            <a:r>
              <a:rPr lang="ru-RU" sz="5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Аделев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А. И., Киселев Ю. П. ОБЖ. 5 класс. Учебное пособие, Тамбов, 2002 г</a:t>
            </a:r>
          </a:p>
          <a:p>
            <a:pPr lvl="0" algn="l">
              <a:buFont typeface="+mj-lt"/>
              <a:buAutoNum type="arabicPeriod"/>
            </a:pPr>
            <a:r>
              <a:rPr lang="ru-RU" sz="5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Завьялов</a:t>
            </a:r>
            <a:r>
              <a:rPr lang="ru-RU" sz="5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В.Н., Гоголев М.И. Медико-санитарная подготовка учащихся. М, Просвещение. 1986 г</a:t>
            </a:r>
          </a:p>
          <a:p>
            <a:pPr marL="514350" indent="-514350" algn="l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Цели урока: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819400"/>
            <a:ext cx="8229600" cy="3200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Познакомить учащихся со степенями ожогов, овладеть приемами оказания помощи при ожогах ,  привитие у обучающихся интереса к предмету.</a:t>
            </a: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Documents and Settings\Администратор\Мои документы\Загрузки\ож на пляж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2438400" cy="1837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жог дет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657600"/>
            <a:ext cx="3368842" cy="213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Ожоги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7543800" cy="2712720"/>
          </a:xfrm>
        </p:spPr>
        <p:txBody>
          <a:bodyPr>
            <a:normAutofit fontScale="775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Ожоги - это повреждения тканей организма в результате местного воздействия на них высокой температуры, агрессивных химических веществ, солнечной радиации, электрического тока или ионизирующих излучений.</a:t>
            </a:r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57200" y="35814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Если обожжено боле 10-15 % тела, то изменения, возникающие при этом в организме, называются ожоговой болезнью.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Мои документы\Загрузки\ож1 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114800"/>
            <a:ext cx="2629296" cy="21034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29000" y="2133600"/>
            <a:ext cx="426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Ожоги I степени - покраснение, припухлость и боль в месте ожога, кожные покровы не повреждены.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13716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степени поражения</a:t>
            </a:r>
          </a:p>
          <a:p>
            <a:r>
              <a:rPr lang="ru-RU" sz="24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тканей различают:</a:t>
            </a:r>
            <a:endParaRPr lang="ru-RU" sz="2400" i="1" u="sng" dirty="0"/>
          </a:p>
        </p:txBody>
      </p:sp>
      <p:pic>
        <p:nvPicPr>
          <p:cNvPr id="8" name="Picture 2" descr="C:\Documents and Settings\Администратор\Мои документы\Загрузки\ож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2286000" cy="17221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48000" y="4267200"/>
            <a:ext cx="571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термическом ожоге I степени следует как можно быстрее поместить место ожога под холодную, лучше проточную воду на 10-15 мин. Обработать обожженную поверхность спиртовой жидкостью.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1027" name="Picture 3" descr="C:\Documents and Settings\Администратор\Мои документы\Загрузки\ож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2819400" cy="212394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657600" y="1524000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Ожоги II степени - на поверхности кожи появляются пузыри, наполненные прозрачной светло-желтой жидкостью, поверхность под ними очень болезненна.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86200" y="4343400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обширных ожогах II-IV степени накрыть ожоговую поверхность сухой чистой тканью.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Picture 6" descr="C:\Documents and Settings\Администратор\Мои документы\Загрузки\ож помщь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38600"/>
            <a:ext cx="285292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3074" name="Picture 2" descr="C:\Documents and Settings\Администратор\Мои документы\Загрузки\про ож вс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3390900" cy="2540000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Загрузки\ож по степеня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3516923" cy="1828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4038600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Ожоги III степени - в местах ожогов кожа имеет светло-серый или светло-коричневый цвет, плотная на ощупь. Глубина повреждений выявляется в течение 5-7 дней.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675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лето2010\Изображение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81000" y="1371600"/>
            <a:ext cx="2518921" cy="43894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1219200"/>
            <a:ext cx="5486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Ожоги IV степени - поверхность кожи коричневого цвета, при обугливании - черного, плотная, безболезненная.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743200"/>
            <a:ext cx="5867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обширных ожогах II-IV степени накрыть ожоговую поверхность сухой чистой тканью.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Поверх ткани положить на ожоговую поверхность герметичные емкости с холодной водой или снегом. Дать пострадавшему обезболивающее (2-3 таблетки анальгина).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обширных ожогах вызвать «Скорую помощь», до ее приезда давать пострадавшему обильное теплое питье.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29000" y="1676400"/>
            <a:ext cx="533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Прежде всего надо погасить горящую одежду, для чего на пора­женного набрасывают пальто, одеяло и гасят пламя.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Обожженную часть тела освобождают от одежды, обрезая ее вокруг, оставляя на месте прилипшее к ожогу.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3) Нельзя вскрывать пузырьки, касаться ожоговой поверхности руками, смазывать ее жиром, мазью и другими веществами.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4) На ожоговую поверхность накладывают стерильную повязку. 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5) Провести все мероприятия по предупреждению шока и срочно транспортировать в медицинское учреждение.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295400"/>
            <a:ext cx="3635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Оказание ПМП при ожогах</a:t>
            </a:r>
            <a:endParaRPr lang="ru-RU" sz="2000" b="1" i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C:\Documents and Settings\Администратор\Мои документы\Загрузки\ож помощь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2984829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Термические ожоги</a:t>
            </a:r>
            <a:endParaRPr lang="ru-RU" dirty="0"/>
          </a:p>
        </p:txBody>
      </p:sp>
      <p:pic>
        <p:nvPicPr>
          <p:cNvPr id="5124" name="Picture 4" descr="C:\Documents and Settings\Администратор\Мои документы\Загрузки\что не льзя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2851265" cy="21336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3000" y="12192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Чего категорически нельзя делать при ожогах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352800" y="1905000"/>
            <a:ext cx="548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отрывать одежду от тела; куски ткани следует оставить; вскрывать волдыри, возникающие на коже, и отслаивать кожу;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52800" y="29718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рану на месте лопнувшего волдыря обрабатывать йодом, зеленкой, другими жгучими жидкостями (это дополни­тельный ожог);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52400" y="4343400"/>
            <a:ext cx="876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3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накладывать на ожоги бактерицидный лейкопластырь — снимая его, ты можешь отслоить обожженную кожу и усилить травму;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04800" y="53340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4"/>
              <a:tabLst/>
            </a:pP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ожога смазывать лосьонами, мазями (кроме специальных), маслом, присыпать порошками, так как все это способствует удержанию тепла в обожженном месте и тем самым может усилить ожог.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339</TotalTime>
  <Words>908</Words>
  <PresentationFormat>Экран (4:3)</PresentationFormat>
  <Paragraphs>439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МОУ «Новокленская СОШ» Первомайского района Тамбовской области</vt:lpstr>
      <vt:lpstr>  Цели урока: </vt:lpstr>
      <vt:lpstr>Ожоги</vt:lpstr>
      <vt:lpstr>Термические ожоги</vt:lpstr>
      <vt:lpstr>Термические ожоги</vt:lpstr>
      <vt:lpstr>Термические ожоги</vt:lpstr>
      <vt:lpstr>Термические ожоги</vt:lpstr>
      <vt:lpstr>Термические ожоги</vt:lpstr>
      <vt:lpstr>Термические ожоги</vt:lpstr>
      <vt:lpstr>Кроссворд</vt:lpstr>
      <vt:lpstr>Литература и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«Новокленская СОШ» Первомайского района Тамбовской области</dc:title>
  <cp:lastModifiedBy>NickOn</cp:lastModifiedBy>
  <cp:revision>45</cp:revision>
  <dcterms:modified xsi:type="dcterms:W3CDTF">2011-12-21T18:10:37Z</dcterms:modified>
</cp:coreProperties>
</file>